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38"/>
  </p:handoutMasterIdLst>
  <p:sldIdLst>
    <p:sldId id="257" r:id="rId3"/>
    <p:sldId id="264" r:id="rId4"/>
    <p:sldId id="259" r:id="rId5"/>
    <p:sldId id="261" r:id="rId6"/>
    <p:sldId id="260" r:id="rId7"/>
    <p:sldId id="284" r:id="rId9"/>
    <p:sldId id="283" r:id="rId10"/>
    <p:sldId id="292" r:id="rId11"/>
    <p:sldId id="294" r:id="rId12"/>
    <p:sldId id="265" r:id="rId13"/>
    <p:sldId id="269" r:id="rId14"/>
    <p:sldId id="270" r:id="rId15"/>
    <p:sldId id="271" r:id="rId16"/>
    <p:sldId id="268" r:id="rId17"/>
    <p:sldId id="275" r:id="rId18"/>
    <p:sldId id="274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67" r:id="rId27"/>
    <p:sldId id="289" r:id="rId28"/>
    <p:sldId id="290" r:id="rId29"/>
    <p:sldId id="295" r:id="rId30"/>
    <p:sldId id="291" r:id="rId31"/>
    <p:sldId id="285" r:id="rId32"/>
    <p:sldId id="286" r:id="rId33"/>
    <p:sldId id="288" r:id="rId34"/>
    <p:sldId id="266" r:id="rId35"/>
    <p:sldId id="319" r:id="rId36"/>
    <p:sldId id="318" r:id="rId3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b="1">
                <a:effectLst/>
              </a:rPr>
              <a:t>找语言的失败尝试</a:t>
            </a:r>
            <a:endParaRPr lang="en-US" altLang="zh-CN" b="1">
              <a:effectLst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张盛宇</a:t>
            </a:r>
            <a:r>
              <a:rPr lang="en-US" altLang="zh-CN"/>
              <a:t>@</a:t>
            </a:r>
            <a:r>
              <a:rPr lang="zh-CN" altLang="en-US">
                <a:sym typeface="+mn-ea"/>
              </a:rPr>
              <a:t>造型实验室</a:t>
            </a:r>
            <a:endParaRPr lang="en-US" altLang="zh-CN"/>
          </a:p>
          <a:p>
            <a:r>
              <a:rPr lang="en-US" altLang="zh-CN"/>
              <a:t>2023-10-26</a:t>
            </a:r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527 </a:t>
            </a:r>
            <a:r>
              <a:rPr lang="zh-CN" altLang="en-US"/>
              <a:t>天后）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b="1">
                <a:effectLst/>
              </a:rPr>
              <a:t>碳粉</a:t>
            </a:r>
            <a:endParaRPr lang="en-US" altLang="zh-CN" b="1">
              <a:effectLst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0" y="3643948"/>
            <a:ext cx="9144000" cy="1655762"/>
          </a:xfrm>
        </p:spPr>
        <p:txBody>
          <a:bodyPr/>
          <a:p>
            <a:r>
              <a:rPr lang="zh-CN" altLang="en-US"/>
              <a:t>西溪北苑的</a:t>
            </a:r>
            <a:r>
              <a:rPr lang="en-US" altLang="zh-CN"/>
              <a:t> N </a:t>
            </a:r>
            <a:r>
              <a:rPr lang="zh-CN" altLang="en-US"/>
              <a:t>个夜晚。</a:t>
            </a:r>
            <a:endParaRPr lang="zh-CN" altLang="en-US"/>
          </a:p>
          <a:p>
            <a:r>
              <a:rPr lang="zh-CN" altLang="en-US"/>
              <a:t>西溪北苑是我到杭州居住至今的小区，有一段时间会拎着画具下楼画画，现在不行了。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 anf-001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58775" y="2089150"/>
            <a:ext cx="44323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复健的第一张，果然色域被压缩之后更控制不好了，对于复杂的自然物象（树、草丛），没能找好亮暗面。</a:t>
            </a:r>
            <a:endParaRPr 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42915" y="2089785"/>
            <a:ext cx="6751320" cy="47682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 anf-002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58775" y="2089150"/>
            <a:ext cx="37052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路灯下了一点功夫，其他问题和 《anf-001》 一样。接着画吧，估计到 7、8 张的时候会有些收获。</a:t>
            </a:r>
            <a:endParaRPr 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7890" y="1583690"/>
            <a:ext cx="7484110" cy="5274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 anf-003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58775" y="2089150"/>
            <a:ext cx="44323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依然打算画被路灯光圈笼罩的场景，在暗部和色序上加大了功夫，但还是不够。另一方面是纸（老人头粗面）不好。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对树的亮暗面归纳问题依然大，我知道答案是「看方向而非看颜色」，但实践起来还是很迷糊，我看不清。</a:t>
            </a:r>
            <a:endParaRPr 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71720" y="1584325"/>
            <a:ext cx="732028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x-none" sz="2800">
                <a:latin typeface="Iosevka" panose="02000509030000000004" charset="0"/>
                <a:cs typeface="Iosevka" panose="02000509030000000004" charset="0"/>
                <a:sym typeface="+mn-ea"/>
              </a:rPr>
              <a:t>anf-004</a:t>
            </a:r>
            <a:endParaRPr lang="en-US" altLang="x-none" sz="2800">
              <a:effectLst/>
              <a:latin typeface="Iosevka" panose="02000509030000000004" charset="0"/>
              <a:cs typeface="Iosevka" panose="02000509030000000004" charset="0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4643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把更多的精力放在色序上，有进步。照片拍出来不太对，难道我得搞一个相机吗？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两个问题：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400">
                <a:latin typeface="Iosevka" panose="02000509030000000004" charset="0"/>
                <a:ea typeface="+mj-ea"/>
                <a:cs typeface="Iosevka" panose="02000509030000000004" charset="0"/>
              </a:rPr>
              <a:t>- </a:t>
            </a: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画到后面还是凭直觉画了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400">
                <a:latin typeface="Iosevka" panose="02000509030000000004" charset="0"/>
                <a:ea typeface="+mj-ea"/>
                <a:cs typeface="Iosevka" panose="02000509030000000004" charset="0"/>
              </a:rPr>
              <a:t>- </a:t>
            </a: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色距有问题，但目前没有办法把精力放在上面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618355" y="-19685"/>
            <a:ext cx="4903470" cy="68027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x-none" sz="2800">
                <a:latin typeface="Iosevka" panose="02000509030000000004" charset="0"/>
                <a:cs typeface="Iosevka" panose="02000509030000000004" charset="0"/>
                <a:sym typeface="+mn-ea"/>
              </a:rPr>
              <a:t>anf-005</a:t>
            </a:r>
            <a:endParaRPr lang="en-US" altLang="x-none" sz="2800">
              <a:effectLst/>
              <a:latin typeface="Iosevka" panose="02000509030000000004" charset="0"/>
              <a:cs typeface="Iosevka" panose="02000509030000000004" charset="0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4643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感受到夜景的色距非常微妙而重要，要是盯着暗部找画里面的深浅的话，很容易就画得过亮，所以观察方法很重要。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夜景真是费碳粉，居然快用 撒 完了。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83405" y="-43180"/>
            <a:ext cx="4931410" cy="69011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 anf-006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58775" y="2089150"/>
            <a:ext cx="443230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小区的垃圾堆上吊着一个灯，光从上边倾泻到垃圾桶上，再淌到地上划出明显的阴影。在垃圾桶上边的光应该是空间上的锥形，但我画不好。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挑战了更复杂的场景，但却没带脑子，不太该。路边比之前的地方热闹，一开始有人站我身后看我又没发觉，可能还是紧张了，前一个小时都不知道自己在画什么，但对明暗的敏感已经成为条件反射了，结果上还好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今天换了新的狼毫笔，非常舒服，羊毫在路上。画小场景的笔容易秃，一定要定时换。</a:t>
            </a:r>
            <a:endParaRPr 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96180" y="1584325"/>
            <a:ext cx="719582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 anf-007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58775" y="2089150"/>
            <a:ext cx="40697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距离画上一张居然已经过去了两个月 :(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碳粉用完了，临时用矿物色粉接着画，着色力并不好，匆匆收场，总的来说不够认真。</a:t>
            </a:r>
            <a:endParaRPr 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73295" y="1583690"/>
            <a:ext cx="7418705" cy="52743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 anf-008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58775" y="2089150"/>
            <a:ext cx="406971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    好，又半年过去了，要不是 👤YY 想试试画碳粉我根本动不起来，近来画画的意义感丧失太多了。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   太久没画所以没有挑战复杂度，意识在很多事情也不容易搞砸。草地不上色应该更好，像夜里燃烧的白色火焰。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   画碳粉真的好脏，房间刚刚刚大扫除完，第二天又花好多时间擦地板。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55210" y="1584325"/>
            <a:ext cx="733679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 anf-009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58775" y="2089150"/>
            <a:ext cx="406971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准备再和 👤YY 一起画夜景的前置练习。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小区的地下停车场，楼梯间有灯光，也正好非常巧地没带小台灯。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用橡皮来修形状是不好的习惯，在这张练习里已经努力少用了，因此形体上也比较扭曲，不需要管，把注意力集中在秩序上吧。</a:t>
            </a:r>
            <a:endParaRPr 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4590" y="1681480"/>
            <a:ext cx="7217410" cy="5176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b="1">
                <a:effectLst/>
              </a:rPr>
              <a:t>丙烯</a:t>
            </a:r>
            <a:endParaRPr lang="en-US" altLang="zh-CN" b="1">
              <a:effectLst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0" y="3629978"/>
            <a:ext cx="9144000" cy="1655762"/>
          </a:xfrm>
        </p:spPr>
        <p:txBody>
          <a:bodyPr/>
          <a:p>
            <a:r>
              <a:rPr lang="zh-CN"/>
              <a:t>妄图通过不熟悉的材料顺便学习色彩原理，失败了。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x-none" sz="2800">
                <a:latin typeface="Iosevka" panose="02000509030000000004" charset="0"/>
                <a:cs typeface="Iosevka" panose="02000509030000000004" charset="0"/>
                <a:sym typeface="+mn-ea"/>
              </a:rPr>
              <a:t>anf-010</a:t>
            </a:r>
            <a:endParaRPr lang="en-US" altLang="x-none" sz="2800">
              <a:effectLst/>
              <a:latin typeface="Iosevka" panose="02000509030000000004" charset="0"/>
              <a:cs typeface="Iosevka" panose="02000509030000000004" charset="0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4643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挑了光影明确的栏杆画，但栏杆本身又过于复杂，且有不想用橡皮的别扭心里作祟，整个画面显得很混乱。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明明都五月了，夜里为什么还这么冷呢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83405" y="0"/>
            <a:ext cx="4845050" cy="69011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 anf-011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88925" y="2089150"/>
            <a:ext cx="413956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天气稍微暖一些，也换了一个更简单的场景。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这次只在很少的地方用了橡皮， 大号的油画笔在小小的纸上当然是画不准形的，但正确的色序能够一定程度上弥补形体的缺陷，而且由色序所弥补的这部分，和和老老实实画的形体相比，会有更奇异的味道。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这应该算是所谓「限制性作画」，有点像 📖 HUNTER X HUNTER 里的 「制约与誓约」</a:t>
            </a:r>
            <a:endParaRPr 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29125" y="1448435"/>
            <a:ext cx="7762875" cy="54095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x-none" sz="2800">
                <a:latin typeface="Iosevka" panose="02000509030000000004" charset="0"/>
                <a:cs typeface="Iosevka" panose="02000509030000000004" charset="0"/>
                <a:sym typeface="+mn-ea"/>
              </a:rPr>
              <a:t>anf-014</a:t>
            </a:r>
            <a:endParaRPr lang="en-US" altLang="x-none" sz="2800">
              <a:effectLst/>
              <a:latin typeface="Iosevka" panose="02000509030000000004" charset="0"/>
              <a:cs typeface="Iosevka" panose="02000509030000000004" charset="0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46430" y="1330960"/>
            <a:ext cx="368109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从 《anf-011》 之后有了一些底气，两个月不画碳粉手生了也不会胆怯。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之前的碳粉基本都在画近景（除了 《下雪的 768》），这张的终于把视野拉大拉远，要描绘的东西变多了，因此思路（先画什么，画到什么程度）也更重要了。看起来做的还不错，全程花了一个半小时，比较顺畅。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杭州的晚上没有风，汗珠从渗出到滴落的过程也是顺畅的。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顺畅的同时，好像又少了些味道，警惕之。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650740" y="0"/>
            <a:ext cx="4618990" cy="68853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 anf-015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88925" y="2089150"/>
            <a:ext cx="4139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画的是小区里的核酸检测站，是一个集装箱活动房。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太热了。</a:t>
            </a:r>
            <a:endParaRPr 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73295" y="1583690"/>
            <a:ext cx="7418705" cy="52743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b="1">
                <a:effectLst/>
              </a:rPr>
              <a:t>水彩</a:t>
            </a:r>
            <a:endParaRPr lang="zh-CN" altLang="en-US" b="1">
              <a:effectLst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0" y="3629978"/>
            <a:ext cx="9144000" cy="1655762"/>
          </a:xfrm>
        </p:spPr>
        <p:txBody>
          <a:bodyPr/>
          <a:p>
            <a:r>
              <a:rPr lang="zh-CN" altLang="en-US"/>
              <a:t>短暂地继续画小创作，画了一段时间。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飞走的面孔，逃跑的月亮，抓逃兵的网子，仆了街也要翘二郎腿的靓仔，杭州人，假装在转球的中指，烟雾里面容不清的人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288925" y="2089150"/>
            <a:ext cx="4139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听 Faye 君推荐的 Lush 的歌，产生了一些支离破碎的东西，都写在标题里了。</a:t>
            </a:r>
            <a:endParaRPr 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8525" y="1584325"/>
            <a:ext cx="7483475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强盗的造访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288925" y="2089150"/>
            <a:ext cx="31896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这个房间本来就不会有人来，强盗的到来只是一个意外。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不用再害怕了，没有别的可以接着失去。</a:t>
            </a:r>
            <a:endParaRPr lang="en-US">
              <a:sym typeface="+mn-ea"/>
            </a:endParaRPr>
          </a:p>
        </p:txBody>
      </p:sp>
      <p:pic>
        <p:nvPicPr>
          <p:cNvPr id="9" name="Content Placeholder 8" descr="61094794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13835" y="-635"/>
            <a:ext cx="47504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未命名</a:t>
            </a:r>
            <a:endParaRPr lang="zh-CN" altLang="en-US"/>
          </a:p>
        </p:txBody>
      </p:sp>
      <p:pic>
        <p:nvPicPr>
          <p:cNvPr id="4" name="Content Placeholder 3" descr="62813888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18990" y="1584325"/>
            <a:ext cx="357886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有星星和微风的夜晚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2895" y="2089150"/>
            <a:ext cx="4139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是我每天睡前都会做的，一个含糊又浪漫的梦。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P.S. </a:t>
            </a:r>
            <a:r>
              <a:rPr lang="zh-CN" altLang="en-US">
                <a:sym typeface="+mn-ea"/>
              </a:rPr>
              <a:t>现在不做了。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95950" y="1156970"/>
            <a:ext cx="6496050" cy="57010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x-none" sz="2800">
                <a:latin typeface="Iosevka" panose="02000509030000000004" charset="0"/>
                <a:cs typeface="Iosevka" panose="02000509030000000004" charset="0"/>
                <a:sym typeface="+mn-ea"/>
              </a:rPr>
              <a:t>被抛弃的预感</a:t>
            </a:r>
            <a:endParaRPr lang="en-US" altLang="x-none" sz="2800">
              <a:latin typeface="Iosevka" panose="02000509030000000004" charset="0"/>
              <a:cs typeface="Iosevka" panose="02000509030000000004" charset="0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46430" y="1330960"/>
            <a:ext cx="3103880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我总是在准备逃跑。平日里脚上没有行动，脑子在不停地翻滚寻找危险的迹象，一旦有所发现，就像为了证明了什么一般，双脚就踉踉跄跄，狂奔又急停，蒙头跑一会儿可能又折返。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这样的预感会先产生，之后只需要再套上一点蛛丝马迹就可以应验，我作为预言家的贤明又添了一分。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294505" y="0"/>
            <a:ext cx="467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latin typeface="Iosevka" panose="02000509030000000004" charset="0"/>
                <a:cs typeface="Iosevka" panose="02000509030000000004" charset="0"/>
                <a:sym typeface="+mn-ea"/>
              </a:rPr>
              <a:t>xfczk3-ac-002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4643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丙烯试用。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3390900" y="0"/>
            <a:ext cx="5410835" cy="68611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世界在迷雾里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288925" y="2089150"/>
            <a:ext cx="41395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Der Vogel kämpft sich aus dem Ei. Das Ei ist die Welt. Wer geboren werden will, muß eine Welt zerstören. Der Vogel fliegt zu Gott. Der Gott heißt Abraxas.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   这只鸟奋力冲破蛋壳。世界则是这颗蛋。如果有谁想要出生，就得摧毁一个世界。这只鸟飞向上帝，上帝的名字叫做 阿卜拉克薩斯。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   —《德米安》</a:t>
            </a:r>
            <a:endParaRPr 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41850" y="1584325"/>
            <a:ext cx="755015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蓝色失眠，draft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288925" y="2089150"/>
            <a:ext cx="413956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最近两周又开始睡不好，每天都在床上辗转到四五点。我的大脑和眼睛似乎被同一个双掷开关的两头控制：清醒的时候无法思考，闭上眼睛大脑就开始无规律运作。有时在床上无法感受到困意，我就拿出瑜伽垫铺在地上躺下，似乎让我觉得安稳一些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杭州的夏天一到四点就开始蒙蒙亮，透过贴满画的落地窗，外面的天空是蓝色的。</a:t>
            </a:r>
            <a:endParaRPr 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56125" y="1584325"/>
            <a:ext cx="7635875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 b="1">
                <a:effectLst/>
              </a:rPr>
              <a:t>Procreate</a:t>
            </a:r>
            <a:endParaRPr lang="en-US" altLang="zh-CN" b="1">
              <a:effectLst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0" y="3629978"/>
            <a:ext cx="9144000" cy="1655762"/>
          </a:xfrm>
        </p:spPr>
        <p:txBody>
          <a:bodyPr/>
          <a:p>
            <a:r>
              <a:rPr lang="zh-CN" altLang="en-US"/>
              <a:t>还是在用纸面上的老办法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有星星和微风的夜晚</a:t>
            </a:r>
            <a:r>
              <a:rPr lang="en-US" altLang="zh-CN"/>
              <a:t> - procreate ver</a:t>
            </a:r>
            <a:endParaRPr lang="en-US" altLang="zh-CN"/>
          </a:p>
        </p:txBody>
      </p:sp>
      <p:pic>
        <p:nvPicPr>
          <p:cNvPr id="4" name="Content Placeholder 3" descr="177203936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8580" y="1965325"/>
            <a:ext cx="2153285" cy="3446145"/>
          </a:xfrm>
          <a:prstGeom prst="rect">
            <a:avLst/>
          </a:prstGeom>
        </p:spPr>
      </p:pic>
      <p:pic>
        <p:nvPicPr>
          <p:cNvPr id="7" name="Picture 6" descr="20685527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420" y="1965325"/>
            <a:ext cx="2200910" cy="3521710"/>
          </a:xfrm>
          <a:prstGeom prst="rect">
            <a:avLst/>
          </a:prstGeom>
        </p:spPr>
      </p:pic>
      <p:pic>
        <p:nvPicPr>
          <p:cNvPr id="8" name="Picture 7" descr="20947937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1676400"/>
            <a:ext cx="2360295" cy="37763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局促是黄色的</a:t>
            </a:r>
            <a:endParaRPr lang="zh-CN" altLang="en-US"/>
          </a:p>
        </p:txBody>
      </p:sp>
      <p:pic>
        <p:nvPicPr>
          <p:cNvPr id="5" name="Content Placeholder 4" descr="96137996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5975" y="1129030"/>
            <a:ext cx="7638415" cy="5728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latin typeface="Iosevka" panose="02000509030000000004" charset="0"/>
                <a:cs typeface="Iosevka" panose="02000509030000000004" charset="0"/>
                <a:sym typeface="+mn-ea"/>
              </a:rPr>
              <a:t>xfczk3-ac-00</a:t>
            </a:r>
            <a:r>
              <a:rPr lang="en-US" altLang="x-none" sz="2800">
                <a:latin typeface="Iosevka" panose="02000509030000000004" charset="0"/>
                <a:cs typeface="Iosevka" panose="02000509030000000004" charset="0"/>
                <a:sym typeface="+mn-ea"/>
              </a:rPr>
              <a:t>3</a:t>
            </a:r>
            <a:endParaRPr lang="en-US" altLang="x-none" sz="2800">
              <a:effectLst/>
              <a:latin typeface="Iosevka" panose="02000509030000000004" charset="0"/>
              <a:cs typeface="Iosevka" panose="02000509030000000004" charset="0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46430" y="130365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先画固有色再画光影的尝试，没有很成功。感觉主要原因是一开始的色序没选对，整体太黑了。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颜料里尝试加入了亚光媒介，似乎有那么一点效果。</a:t>
            </a:r>
            <a:endParaRPr lang="zh-CN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83405" y="0"/>
            <a:ext cx="54159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 xfczk3-ac-005</a:t>
            </a:r>
            <a:endParaRPr lang="en-US"/>
          </a:p>
        </p:txBody>
      </p:sp>
      <p:pic>
        <p:nvPicPr>
          <p:cNvPr id="9" name="Content Placeholder 8" descr="IMG_20220330_135815__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7540" y="1744345"/>
            <a:ext cx="6474460" cy="51136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58775" y="2089150"/>
            <a:ext cx="527113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继 《xfczk3-ac-004》 的失败后，画了详细的底稿，谨慎上色，结果还能看。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画细微处的时候用小笔也控制不好，此时颜料太稠了，不好控制笔峰，可是不稠又感觉会透出底色，盖不上去。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分两天画完，颜料里加了缓干媒介 + 喷水 + 用罐子盖上，保湿效果相当好。 画完自然干两天后，刷了一遍亮光媒介。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学步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40995" y="2103120"/>
            <a:ext cx="5271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不熟悉材料，还要多多练习。</a:t>
            </a:r>
            <a:endParaRPr 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12130" y="1584325"/>
            <a:ext cx="657987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蓝色失眠，lighter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446405" y="2089150"/>
            <a:ext cx="52711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本来想作为 《蓝色失眠，draft》 的正式版，也因为那张送人了，想好好再画一张。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对丙烯的掌握依然不好，毕竟没系统训练过。相比前一张，大体的氛围依然存在，只是窗台的天色更亮了些，更接近的我快要睡着的清晨时分。</a:t>
            </a:r>
            <a:endParaRPr 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00700" y="1584325"/>
            <a:ext cx="659130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列维坦</a:t>
            </a:r>
            <a:r>
              <a:rPr lang="en-US" altLang="zh-CN"/>
              <a:t> </a:t>
            </a:r>
            <a:r>
              <a:rPr lang="zh-CN" altLang="en-US"/>
              <a:t>临摹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6" name="Content Placeholder 5" descr="webwxgetmsgim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4655" y="1584325"/>
            <a:ext cx="5983605" cy="50330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列维坦</a:t>
            </a:r>
            <a:r>
              <a:rPr lang="en-US" altLang="zh-CN"/>
              <a:t> </a:t>
            </a:r>
            <a:r>
              <a:rPr lang="zh-CN" altLang="en-US"/>
              <a:t>临摹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4" name="Content Placeholder 3" descr="webwxgetmsgim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92880" y="1472565"/>
            <a:ext cx="3825240" cy="5273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2658</Words>
  <Application>WPS Presentation</Application>
  <PresentationFormat>宽屏</PresentationFormat>
  <Paragraphs>188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Arial</vt:lpstr>
      <vt:lpstr>宋体</vt:lpstr>
      <vt:lpstr>Wingdings</vt:lpstr>
      <vt:lpstr>Liberation Sans</vt:lpstr>
      <vt:lpstr>Iosevka</vt:lpstr>
      <vt:lpstr>Iosevka Nerd Font</vt:lpstr>
      <vt:lpstr>方正书宋_GBK</vt:lpstr>
      <vt:lpstr>Arial Black</vt:lpstr>
      <vt:lpstr>微软雅黑</vt:lpstr>
      <vt:lpstr>方正黑体_GBK</vt:lpstr>
      <vt:lpstr>宋体</vt:lpstr>
      <vt:lpstr>Arial Unicode MS</vt:lpstr>
      <vt:lpstr>Font Awesome 6 Free Regular</vt:lpstr>
      <vt:lpstr>Blobmoji</vt:lpstr>
      <vt:lpstr>Office Theme</vt:lpstr>
      <vt:lpstr>找语言的失败尝试</vt:lpstr>
      <vt:lpstr>丙烯</vt:lpstr>
      <vt:lpstr>xfczk3-ac-002</vt:lpstr>
      <vt:lpstr>xfczk3-ac-003</vt:lpstr>
      <vt:lpstr> xfczk3-ac-005</vt:lpstr>
      <vt:lpstr>学步</vt:lpstr>
      <vt:lpstr>蓝色失眠，lighter</vt:lpstr>
      <vt:lpstr>列维坦 临摹1</vt:lpstr>
      <vt:lpstr>列维坦 临摹2</vt:lpstr>
      <vt:lpstr>碳粉</vt:lpstr>
      <vt:lpstr> anf-001</vt:lpstr>
      <vt:lpstr> anf-002</vt:lpstr>
      <vt:lpstr> anf-003</vt:lpstr>
      <vt:lpstr>anf-004</vt:lpstr>
      <vt:lpstr>anf-005</vt:lpstr>
      <vt:lpstr> anf-006</vt:lpstr>
      <vt:lpstr> anf-007</vt:lpstr>
      <vt:lpstr> anf-008</vt:lpstr>
      <vt:lpstr> anf-009</vt:lpstr>
      <vt:lpstr>anf-010</vt:lpstr>
      <vt:lpstr> anf-011</vt:lpstr>
      <vt:lpstr>anf-014</vt:lpstr>
      <vt:lpstr> anf-015</vt:lpstr>
      <vt:lpstr>水彩</vt:lpstr>
      <vt:lpstr>飞走的面孔，逃跑的月亮，抓逃兵的网子，仆了街也要翘二郎腿的靓仔，杭州人，假装在转球的中指，烟雾里面容不清的人</vt:lpstr>
      <vt:lpstr>强盗的造访</vt:lpstr>
      <vt:lpstr>未命名</vt:lpstr>
      <vt:lpstr>有星星和微风的夜晚</vt:lpstr>
      <vt:lpstr>被抛弃的预感</vt:lpstr>
      <vt:lpstr>世界在迷雾里</vt:lpstr>
      <vt:lpstr>蓝色失眠，draft</vt:lpstr>
      <vt:lpstr>Procreate</vt:lpstr>
      <vt:lpstr>有星星和微风的夜晚</vt:lpstr>
      <vt:lpstr>蓝色失眠，draft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</dc:creator>
  <cp:lastModifiedBy>la</cp:lastModifiedBy>
  <cp:revision>28</cp:revision>
  <dcterms:created xsi:type="dcterms:W3CDTF">2023-04-06T12:28:39Z</dcterms:created>
  <dcterms:modified xsi:type="dcterms:W3CDTF">2023-04-06T12:28:39Z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